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>
        <p:scale>
          <a:sx n="88" d="100"/>
          <a:sy n="88" d="100"/>
        </p:scale>
        <p:origin x="148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B1A0A-F22F-E74F-A8E0-5DF7EB21A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6AE3A-7489-A84F-8048-35380D608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6BE0F-44CF-834D-9972-0C484C44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BD319-96A9-B440-921D-E59D7B1A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E6715-40DC-D44A-9C91-54347295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62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07A92-C3BE-7C45-B547-E297C376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1CD1F7-5E36-7244-A9C9-197902D40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86353A-BBA9-864D-BE5C-F8EAE949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A3AFE-0858-1849-8B71-872DD71F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3464D-E487-6E40-87DE-D4C7532B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052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4264B8-F758-044F-9AE8-D0E967EA3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04CC5C-6F52-5046-A88F-1EF3A3FB8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A71A3-B63D-5742-B384-D6B5F4AC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625BA-B6E8-4B4D-9FF9-61D51A30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D9F2E-7C4B-264B-9DC6-8D0ED297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829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E04F0-A194-0940-9CFB-82C006D0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3F3BB-8298-254C-93BA-B53D7F43B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6E0327-5C9A-C148-9D8C-F814B466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7743BA-627D-724A-8262-709EAA71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CC7CC-289A-5744-9DAE-6A21A7A5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49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86B8A-0DC5-CA43-8D1C-FF6E6ED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3555B7-0B31-1447-A539-0C7A089E5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09716-B079-1743-96F1-37D9412F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2A78D4-5554-F647-B9B9-F32F40A7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4BB99-8C04-1D42-99CB-E382BDD4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634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FDFB7-2956-8048-8443-9F524E9D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9654E-C80B-8E44-8663-E9A561E3A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06D61-A14E-914A-A13A-EEC8F2535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9CCDD7-F903-E241-A37D-417C685E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BDA85B-AAC4-8343-8A6F-89215315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D681CA-4509-EC4D-A666-D2187DD9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53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E8CC4-950F-D54D-AA0A-B3725C9F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043C4-8CD1-4849-8386-DB9E2651F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2C99FC-2BB2-504F-85FC-FDFD2E382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9A2428-83D8-4A48-BB9F-1828E64D7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64FF23-4928-C449-B0E2-DD83368FA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9D44E1-4338-694D-901F-332D40A8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8FA022-6322-FA4A-99F0-4B1AB5B9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CE3BB3-0B67-674C-A448-A8CD6A4E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312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595E6-D914-6A4D-A956-83D32E2B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36D646-84A9-1548-8FC0-0ED436165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97AF1E-573A-5A45-9F8A-7EAFC005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E46174-7BE5-6749-9071-BBAD595D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430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FBDA5B-8C27-3C40-87F9-1903B70C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F3779-1252-CE4B-960E-F842D517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0BC42-33B2-134B-900B-CC734D2F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331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30D70-1D77-FE4F-B589-6A79DD55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663DF-2FC7-D146-8E90-E9E44B0A2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F6A30A-1273-AD4E-BF39-78A481CFE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280A5-3C2F-F041-9B3D-9E727C9C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65DB21-71AA-344D-BFC4-F2E77F7E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FA04E8-DC4D-4B45-A26F-302EDA69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529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49769-E6B0-A24E-B128-F8053971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0F1B17-2BD8-5A4E-BA3D-1B5D74915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E41F0A-BF7A-044B-ACB9-9FBD21568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20509-FDFB-2744-8FA9-90960691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6E2245-7EA5-FC4B-B92C-2DDB6B8C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89ED6C-9DA6-E545-A34E-2AE49DB4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031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5D5073-2C4F-8745-AB9B-C53DECD9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56895C-B72B-0D43-BD0B-FE85F9F91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79600-2074-EE4F-A2A3-1D487A8B7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2F14D-A0BD-C041-AE07-C2861D963F70}" type="datetimeFigureOut">
              <a:rPr kumimoji="1" lang="ko-KR" altLang="en-US" smtClean="0"/>
              <a:t>2020. 5. 3.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6697B-57BF-784C-BCAD-8FC6DF378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EBE19-5AA5-0E49-86E4-6D5E3BAD9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F2AB5-960D-3549-9E52-A7DD51BCD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121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ECD121-C453-D849-90F6-FBD36EFD6C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92931" y="203597"/>
            <a:chExt cx="11006138" cy="64508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8B4DB5-A495-254E-8EAE-DFC0A56D4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59" b="4792"/>
            <a:stretch/>
          </p:blipFill>
          <p:spPr>
            <a:xfrm>
              <a:off x="592931" y="203597"/>
              <a:ext cx="11006138" cy="64508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F9CA8-3819-0B48-9277-0497A9890F34}"/>
                </a:ext>
              </a:extLst>
            </p:cNvPr>
            <p:cNvSpPr txBox="1"/>
            <p:nvPr/>
          </p:nvSpPr>
          <p:spPr>
            <a:xfrm>
              <a:off x="836370" y="2136337"/>
              <a:ext cx="4916731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b="1" dirty="0" err="1">
                  <a:solidFill>
                    <a:schemeClr val="bg1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댕댕이와</a:t>
              </a:r>
              <a:r>
                <a:rPr kumimoji="1" lang="ko-KR" altLang="en-US" sz="4000" b="1" dirty="0">
                  <a:solidFill>
                    <a:schemeClr val="bg1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 함께하는 </a:t>
              </a:r>
              <a:endParaRPr kumimoji="1" lang="en-US" altLang="ko-KR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endParaRPr>
            </a:p>
            <a:p>
              <a:r>
                <a:rPr kumimoji="1" lang="ko-KR" altLang="en-US" sz="4000" b="1" dirty="0" err="1">
                  <a:solidFill>
                    <a:schemeClr val="bg1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스멜링</a:t>
              </a:r>
              <a:r>
                <a:rPr kumimoji="1" lang="ko-KR" altLang="en-US" sz="4000" b="1" dirty="0">
                  <a:solidFill>
                    <a:schemeClr val="bg1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 </a:t>
              </a:r>
              <a:r>
                <a:rPr kumimoji="1" lang="ko-KR" altLang="en-US" sz="4000" b="1" dirty="0" err="1">
                  <a:solidFill>
                    <a:schemeClr val="bg1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원데이</a:t>
              </a:r>
              <a:r>
                <a:rPr kumimoji="1" lang="ko-KR" altLang="en-US" sz="4000" b="1" dirty="0">
                  <a:solidFill>
                    <a:schemeClr val="bg1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 클래스</a:t>
              </a:r>
              <a:endParaRPr kumimoji="1" lang="en-US" altLang="ko-KR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endParaRPr>
            </a:p>
            <a:p>
              <a:endParaRPr kumimoji="1" lang="en-US" altLang="ko-KR" sz="32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endParaRPr>
            </a:p>
            <a:p>
              <a:r>
                <a:rPr kumimoji="1" lang="ko-KR" altLang="en-US" sz="2500" dirty="0" err="1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반려견을</a:t>
              </a:r>
              <a:r>
                <a:rPr kumimoji="1" lang="ko-KR" altLang="en-US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위한 </a:t>
              </a:r>
              <a:endParaRPr kumimoji="1" lang="en-US" altLang="ko-KR" sz="2500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  <a:p>
              <a:r>
                <a:rPr kumimoji="1" lang="ko-KR" altLang="en-US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습관 형성 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73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A372E39-307A-6440-B41D-146D580D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2E4894-E9FF-2A47-9631-7C102BC57B82}"/>
              </a:ext>
            </a:extLst>
          </p:cNvPr>
          <p:cNvSpPr txBox="1"/>
          <p:nvPr/>
        </p:nvSpPr>
        <p:spPr>
          <a:xfrm>
            <a:off x="483980" y="2125040"/>
            <a:ext cx="6879492" cy="3124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신규회원 이벤트 </a:t>
            </a:r>
            <a:endParaRPr kumimoji="1" lang="en-US" altLang="ko-KR" sz="2500" b="1" dirty="0">
              <a:solidFill>
                <a:schemeClr val="bg1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endParaRPr kumimoji="1" lang="en-US" altLang="ko-KR" sz="4000" b="1" dirty="0">
              <a:solidFill>
                <a:schemeClr val="bg1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r>
              <a:rPr kumimoji="1" lang="ko-KR" altLang="en-US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심심한 집사님</a:t>
            </a:r>
            <a:r>
              <a:rPr kumimoji="1" lang="en-US" altLang="ko-KR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,</a:t>
            </a:r>
          </a:p>
          <a:p>
            <a:r>
              <a:rPr kumimoji="1" lang="ko-KR" altLang="en-US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심심한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반려묘와</a:t>
            </a:r>
            <a:r>
              <a:rPr kumimoji="1" lang="ko-KR" altLang="en-US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함께해요</a:t>
            </a:r>
            <a:r>
              <a:rPr kumimoji="1" lang="en-US" altLang="ko-KR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!</a:t>
            </a:r>
            <a:r>
              <a:rPr kumimoji="1" lang="ko-KR" altLang="en-US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</a:t>
            </a:r>
            <a:endParaRPr kumimoji="1" lang="en-US" altLang="ko-KR" sz="4000" b="1" dirty="0">
              <a:solidFill>
                <a:schemeClr val="bg1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r>
              <a:rPr kumimoji="1" lang="ko-KR" altLang="en-US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C81F2-0836-474C-938A-084867B4BDC4}"/>
              </a:ext>
            </a:extLst>
          </p:cNvPr>
          <p:cNvSpPr/>
          <p:nvPr/>
        </p:nvSpPr>
        <p:spPr>
          <a:xfrm>
            <a:off x="483982" y="4914718"/>
            <a:ext cx="2966935" cy="7594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kumimoji="1" lang="ko-KR" altLang="en-US" sz="1900" b="1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쿠폰 발급받기</a:t>
            </a:r>
          </a:p>
        </p:txBody>
      </p:sp>
    </p:spTree>
    <p:extLst>
      <p:ext uri="{BB962C8B-B14F-4D97-AF65-F5344CB8AC3E}">
        <p14:creationId xmlns:p14="http://schemas.microsoft.com/office/powerpoint/2010/main" val="221554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A9AA36-3875-FC48-99BA-C9A93462C082}"/>
              </a:ext>
            </a:extLst>
          </p:cNvPr>
          <p:cNvGrpSpPr/>
          <p:nvPr/>
        </p:nvGrpSpPr>
        <p:grpSpPr>
          <a:xfrm>
            <a:off x="0" y="1"/>
            <a:ext cx="12192000" cy="6855733"/>
            <a:chOff x="0" y="1"/>
            <a:chExt cx="12192000" cy="685573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16BF279-4D3F-744E-9063-80FF635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"/>
              <a:ext cx="12192000" cy="6855733"/>
            </a:xfrm>
            <a:prstGeom prst="rect">
              <a:avLst/>
            </a:prstGeom>
            <a:blipFill dpi="0" rotWithShape="1">
              <a:blip r:embed="rId3">
                <a:alphaModFix/>
              </a:blip>
              <a:srcRect/>
              <a:tile tx="0" ty="0" sx="100000" sy="100000" flip="none" algn="tl"/>
            </a:blipFill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655CE5A-9AB3-5A49-B3E6-BD23171ABA15}"/>
                </a:ext>
              </a:extLst>
            </p:cNvPr>
            <p:cNvSpPr/>
            <p:nvPr/>
          </p:nvSpPr>
          <p:spPr>
            <a:xfrm>
              <a:off x="0" y="1"/>
              <a:ext cx="12192000" cy="6855733"/>
            </a:xfrm>
            <a:prstGeom prst="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C750DE-3282-544C-83AD-C5E799B985FE}"/>
                </a:ext>
              </a:extLst>
            </p:cNvPr>
            <p:cNvSpPr txBox="1"/>
            <p:nvPr/>
          </p:nvSpPr>
          <p:spPr>
            <a:xfrm>
              <a:off x="269668" y="2054063"/>
              <a:ext cx="5094664" cy="292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b="1" dirty="0">
                  <a:solidFill>
                    <a:schemeClr val="bg1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이색 반려동물 전용</a:t>
              </a:r>
              <a:endParaRPr kumimoji="1" lang="en-US" altLang="ko-KR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endParaRPr>
            </a:p>
            <a:p>
              <a:r>
                <a:rPr kumimoji="1" lang="ko-KR" altLang="en-US" sz="4000" b="1" dirty="0">
                  <a:solidFill>
                    <a:schemeClr val="bg1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클래스 오픈 </a:t>
              </a:r>
              <a:r>
                <a:rPr kumimoji="1" lang="en-US" altLang="ko-KR" sz="4000" b="1" dirty="0">
                  <a:solidFill>
                    <a:schemeClr val="bg1"/>
                  </a:solidFill>
                  <a:latin typeface="Gmarket Sans TTF" panose="02000000000000000000" pitchFamily="2" charset="-128"/>
                  <a:ea typeface="Gmarket Sans TTF" panose="02000000000000000000" pitchFamily="2" charset="-128"/>
                </a:rPr>
                <a:t>!</a:t>
              </a:r>
            </a:p>
            <a:p>
              <a:endParaRPr kumimoji="1" lang="en-US" altLang="ko-KR" sz="32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새로운 경험을 느낄 수 있는 클래스</a:t>
              </a:r>
              <a:r>
                <a:rPr kumimoji="1" lang="en-US" altLang="ko-KR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,</a:t>
              </a:r>
              <a:r>
                <a:rPr kumimoji="1" lang="ko-KR" altLang="en-US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</a:t>
              </a:r>
              <a:endParaRPr kumimoji="1" lang="en-US" altLang="ko-KR" sz="2500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지금 신청하면 </a:t>
              </a:r>
              <a:r>
                <a:rPr kumimoji="1" lang="en-US" altLang="ko-KR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1</a:t>
              </a:r>
              <a:r>
                <a:rPr kumimoji="1" lang="ko-KR" altLang="en-US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</a:t>
              </a:r>
              <a:r>
                <a:rPr kumimoji="1" lang="en-US" altLang="ko-KR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+</a:t>
              </a:r>
              <a:r>
                <a:rPr kumimoji="1" lang="ko-KR" altLang="en-US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 </a:t>
              </a:r>
              <a:r>
                <a:rPr kumimoji="1" lang="en-US" altLang="ko-KR" sz="2500" dirty="0">
                  <a:solidFill>
                    <a:schemeClr val="bg1"/>
                  </a:solidFill>
                  <a:latin typeface="Gmarket Sans TTF Light" panose="02000000000000000000" pitchFamily="2" charset="-128"/>
                  <a:ea typeface="Gmarket Sans TTF Light" panose="02000000000000000000" pitchFamily="2" charset="-128"/>
                </a:rPr>
                <a:t>1</a:t>
              </a:r>
              <a:endParaRPr kumimoji="1" lang="ko-KR" altLang="en-US" sz="2500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174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6C89015-B8E3-254B-B6A9-D4360387B776}"/>
              </a:ext>
            </a:extLst>
          </p:cNvPr>
          <p:cNvSpPr/>
          <p:nvPr/>
        </p:nvSpPr>
        <p:spPr>
          <a:xfrm>
            <a:off x="723900" y="407193"/>
            <a:ext cx="10744199" cy="60436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B82B5E-0A06-B847-BAC8-D112B6D5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099" y="1680578"/>
            <a:ext cx="3810000" cy="5067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05E37D-E93A-0B47-B505-F00CE80C2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11405">
            <a:off x="6881979" y="660173"/>
            <a:ext cx="1552237" cy="1552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25EEA-AD31-C94A-880F-860B3FEF5427}"/>
              </a:ext>
            </a:extLst>
          </p:cNvPr>
          <p:cNvSpPr txBox="1"/>
          <p:nvPr/>
        </p:nvSpPr>
        <p:spPr>
          <a:xfrm>
            <a:off x="836370" y="2136337"/>
            <a:ext cx="5410455" cy="275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 err="1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개냥이와</a:t>
            </a:r>
            <a:r>
              <a:rPr kumimoji="1" lang="ko-KR" altLang="en-US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함께하는 </a:t>
            </a:r>
            <a:endParaRPr kumimoji="1" lang="en-US" altLang="ko-KR" sz="4000" b="1" dirty="0">
              <a:solidFill>
                <a:schemeClr val="bg1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r>
              <a:rPr kumimoji="1" lang="ko-KR" altLang="en-US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정서발달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원데이</a:t>
            </a:r>
            <a:r>
              <a:rPr kumimoji="1" lang="ko-KR" altLang="en-US" sz="4000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클래스</a:t>
            </a:r>
            <a:endParaRPr kumimoji="1" lang="en-US" altLang="ko-KR" sz="4000" b="1" dirty="0">
              <a:solidFill>
                <a:schemeClr val="bg1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endParaRPr kumimoji="1" lang="en-US" altLang="ko-KR" sz="2500" b="1" dirty="0">
              <a:solidFill>
                <a:schemeClr val="bg1"/>
              </a:solidFill>
              <a:latin typeface="Gmarket Sans TTF" panose="02000000000000000000" pitchFamily="2" charset="-128"/>
              <a:ea typeface="Gmarket Sans TTF" panose="02000000000000000000" pitchFamily="2" charset="-128"/>
            </a:endParaRPr>
          </a:p>
          <a:p>
            <a:r>
              <a:rPr kumimoji="1" lang="ko-KR" altLang="en-US" sz="2500" dirty="0" err="1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반려묘를</a:t>
            </a:r>
            <a:r>
              <a:rPr kumimoji="1" lang="ko-KR" altLang="en-US" sz="2500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위한 </a:t>
            </a:r>
            <a:endParaRPr kumimoji="1" lang="en-US" altLang="ko-KR" sz="2500" dirty="0">
              <a:solidFill>
                <a:schemeClr val="bg1"/>
              </a:solidFill>
              <a:latin typeface="Gmarket Sans TTF Light" panose="02000000000000000000" pitchFamily="2" charset="-128"/>
              <a:ea typeface="Gmarket Sans TTF Light" panose="02000000000000000000" pitchFamily="2" charset="-128"/>
            </a:endParaRPr>
          </a:p>
          <a:p>
            <a:r>
              <a:rPr kumimoji="1" lang="ko-KR" altLang="en-US" sz="2500" dirty="0">
                <a:solidFill>
                  <a:schemeClr val="bg1"/>
                </a:solidFill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습관 형성 프로젝트</a:t>
            </a:r>
          </a:p>
          <a:p>
            <a:r>
              <a:rPr kumimoji="1" lang="ko-KR" altLang="en-US" b="1" dirty="0">
                <a:solidFill>
                  <a:schemeClr val="bg1"/>
                </a:solidFill>
                <a:latin typeface="Gmarket Sans TTF" panose="02000000000000000000" pitchFamily="2" charset="-128"/>
                <a:ea typeface="Gmarket Sans TTF" panose="02000000000000000000" pitchFamily="2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6503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51</Words>
  <Application>Microsoft Macintosh PowerPoint</Application>
  <PresentationFormat>와이드스크린</PresentationFormat>
  <Paragraphs>22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Gmarket Sans TTF</vt:lpstr>
      <vt:lpstr>Gmarket Sans TTF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홍준재</dc:creator>
  <cp:lastModifiedBy>홍준재</cp:lastModifiedBy>
  <cp:revision>9</cp:revision>
  <dcterms:created xsi:type="dcterms:W3CDTF">2020-05-03T10:21:16Z</dcterms:created>
  <dcterms:modified xsi:type="dcterms:W3CDTF">2020-05-03T11:57:13Z</dcterms:modified>
</cp:coreProperties>
</file>